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4C174-8629-40FE-ABF9-92F5F9F9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3" y="880843"/>
            <a:ext cx="11942618" cy="5230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BFD5-A49B-4B34-A325-892720E6CA3D}"/>
              </a:ext>
            </a:extLst>
          </p:cNvPr>
          <p:cNvSpPr txBox="1"/>
          <p:nvPr/>
        </p:nvSpPr>
        <p:spPr>
          <a:xfrm>
            <a:off x="511729" y="5588058"/>
            <a:ext cx="221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Kanban Board</a:t>
            </a:r>
          </a:p>
        </p:txBody>
      </p:sp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 As an administrator, I want to be able to track my employees/student's attendance.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DNSSEC signings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02019" y="2023116"/>
            <a:ext cx="4452278" cy="24649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Personnel Management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Employee Status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Time Worked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status and in/out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Apache </a:t>
            </a: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253</Words>
  <Application>Microsoft Office PowerPoint</Application>
  <PresentationFormat>Widescreen</PresentationFormat>
  <Paragraphs>64</Paragraphs>
  <Slides>20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Jon King</cp:lastModifiedBy>
  <cp:revision>21</cp:revision>
  <dcterms:created xsi:type="dcterms:W3CDTF">2021-03-03T13:58:43Z</dcterms:created>
  <dcterms:modified xsi:type="dcterms:W3CDTF">2021-03-13T21:21:14Z</dcterms:modified>
</cp:coreProperties>
</file>